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88" r:id="rId6"/>
    <p:sldId id="287" r:id="rId7"/>
    <p:sldId id="258" r:id="rId8"/>
    <p:sldId id="289" r:id="rId9"/>
    <p:sldId id="267" r:id="rId10"/>
    <p:sldId id="275" r:id="rId11"/>
    <p:sldId id="276" r:id="rId12"/>
    <p:sldId id="277" r:id="rId13"/>
    <p:sldId id="268" r:id="rId14"/>
    <p:sldId id="269" r:id="rId15"/>
    <p:sldId id="270" r:id="rId16"/>
    <p:sldId id="290" r:id="rId17"/>
    <p:sldId id="285" r:id="rId18"/>
    <p:sldId id="280" r:id="rId19"/>
    <p:sldId id="284" r:id="rId20"/>
    <p:sldId id="27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415795"/>
    <a:srgbClr val="28395C"/>
    <a:srgbClr val="EF7398"/>
    <a:srgbClr val="7790C3"/>
    <a:srgbClr val="595959"/>
    <a:srgbClr val="CBE2FF"/>
    <a:srgbClr val="ED7D31"/>
    <a:srgbClr val="E16C3D"/>
    <a:srgbClr val="38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4:31:5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5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3187" y="2514700"/>
            <a:ext cx="761747" cy="1173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스케줄러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40173" y="2312198"/>
            <a:ext cx="1296000" cy="1296000"/>
            <a:chOff x="2622378" y="3207080"/>
            <a:chExt cx="1296000" cy="1296000"/>
          </a:xfrm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4632211" y="2312198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3614784" y="2498532"/>
            <a:ext cx="1002197" cy="1180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기타 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5918" y="579415"/>
            <a:ext cx="1548822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7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5" y="4113083"/>
            <a:ext cx="1279492" cy="1279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855317" y="4412338"/>
            <a:ext cx="617477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649249" y="4412338"/>
            <a:ext cx="933269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Oracle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마이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49DA3-01BB-C99D-E605-CC8B1935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1142496"/>
            <a:ext cx="11352363" cy="3929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7752E-B9BA-2618-DDFD-FDE987A95D7D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개인정보란에서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사원의 개인정보가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 수정란에서 프로필사진을 업로드할 수 있음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업로드 전에 미리보기 기능 제공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개인정보를 수정한 이후 저장을 누르면 사원의 정보가 업데이트 됨 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C5285-6E35-4B8E-85C5-81F58D13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117155"/>
            <a:ext cx="5335231" cy="402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F636A6-1FD1-D241-C9B9-ADA13C0E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7" y="1117156"/>
            <a:ext cx="5335231" cy="40241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21A6C2-3354-434F-F848-5090EA9D1EB6}"/>
              </a:ext>
            </a:extLst>
          </p:cNvPr>
          <p:cNvSpPr/>
          <p:nvPr/>
        </p:nvSpPr>
        <p:spPr>
          <a:xfrm>
            <a:off x="5593359" y="2580957"/>
            <a:ext cx="1040987" cy="3253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28BAC-32E5-5997-5135-74B77479C2CF}"/>
              </a:ext>
            </a:extLst>
          </p:cNvPr>
          <p:cNvSpPr txBox="1"/>
          <p:nvPr/>
        </p:nvSpPr>
        <p:spPr>
          <a:xfrm>
            <a:off x="2294626" y="5392338"/>
            <a:ext cx="814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페이지에서는 사원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혹은 회사의 일정이 기록된 캘린더가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일정의 제목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내용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시작일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종료일을 입력하면 일정을 추가할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일정을 클릭하면 일정 내용을 확인할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잘못된 일정은 삭제할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1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18ADA-0EFB-4F2A-A458-6AB63299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7" r="80833" b="27555"/>
          <a:stretch/>
        </p:blipFill>
        <p:spPr>
          <a:xfrm>
            <a:off x="538480" y="1483360"/>
            <a:ext cx="3265774" cy="34645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DD69A-89DD-48C3-8096-C3DFFFF79A4C}"/>
              </a:ext>
            </a:extLst>
          </p:cNvPr>
          <p:cNvSpPr/>
          <p:nvPr/>
        </p:nvSpPr>
        <p:spPr>
          <a:xfrm>
            <a:off x="3804254" y="1209040"/>
            <a:ext cx="7717186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cdn-icons-png.flaticon.com/512/3135/3135715.png">
            <a:extLst>
              <a:ext uri="{FF2B5EF4-FFF2-40B4-BE49-F238E27FC236}">
                <a16:creationId xmlns:a16="http://schemas.microsoft.com/office/drawing/2014/main" id="{2A578E59-DCE1-436A-81FD-3FBB37B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79" y="17424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3135/3135789.png">
            <a:extLst>
              <a:ext uri="{FF2B5EF4-FFF2-40B4-BE49-F238E27FC236}">
                <a16:creationId xmlns:a16="http://schemas.microsoft.com/office/drawing/2014/main" id="{71F01B81-33CE-48C3-AC9E-5E9033A1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7484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3E54687-C4FD-45B8-AE98-E08A9C0AB9C9}"/>
              </a:ext>
            </a:extLst>
          </p:cNvPr>
          <p:cNvGrpSpPr/>
          <p:nvPr/>
        </p:nvGrpSpPr>
        <p:grpSpPr>
          <a:xfrm>
            <a:off x="8463280" y="4028460"/>
            <a:ext cx="1440000" cy="1440000"/>
            <a:chOff x="8463280" y="4028460"/>
            <a:chExt cx="1440000" cy="144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E906816-DAF2-459B-AD37-D4C65ED405CC}"/>
                </a:ext>
              </a:extLst>
            </p:cNvPr>
            <p:cNvSpPr/>
            <p:nvPr/>
          </p:nvSpPr>
          <p:spPr>
            <a:xfrm>
              <a:off x="8463280" y="4028460"/>
              <a:ext cx="1440000" cy="1440000"/>
            </a:xfrm>
            <a:prstGeom prst="ellipse">
              <a:avLst/>
            </a:prstGeom>
            <a:solidFill>
              <a:srgbClr val="CBE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https://cdn-icons-png.flaticon.com/512/3791/3791146.png">
              <a:extLst>
                <a:ext uri="{FF2B5EF4-FFF2-40B4-BE49-F238E27FC236}">
                  <a16:creationId xmlns:a16="http://schemas.microsoft.com/office/drawing/2014/main" id="{BD75C1C4-705D-468B-8524-B7811D660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380" y="4117741"/>
              <a:ext cx="1251799" cy="125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362FB0-4150-40F6-8905-AD838AA4AC3C}"/>
              </a:ext>
            </a:extLst>
          </p:cNvPr>
          <p:cNvCxnSpPr/>
          <p:nvPr/>
        </p:nvCxnSpPr>
        <p:spPr>
          <a:xfrm flipV="1">
            <a:off x="6329680" y="2600960"/>
            <a:ext cx="1930400" cy="581482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0784AC-0779-43F8-867F-B52509045D0D}"/>
              </a:ext>
            </a:extLst>
          </p:cNvPr>
          <p:cNvCxnSpPr>
            <a:cxnSpLocks/>
          </p:cNvCxnSpPr>
          <p:nvPr/>
        </p:nvCxnSpPr>
        <p:spPr>
          <a:xfrm>
            <a:off x="6349766" y="3719741"/>
            <a:ext cx="1891092" cy="71137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4" name="Picture 10" descr="https://cdn-icons-png.flaticon.com/512/1040/1040218.png">
            <a:extLst>
              <a:ext uri="{FF2B5EF4-FFF2-40B4-BE49-F238E27FC236}">
                <a16:creationId xmlns:a16="http://schemas.microsoft.com/office/drawing/2014/main" id="{9D981AE7-8977-4D46-89AA-5BD241E7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0" y="2711759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cdn-icons-png.flaticon.com/512/1040/1040218.png">
            <a:extLst>
              <a:ext uri="{FF2B5EF4-FFF2-40B4-BE49-F238E27FC236}">
                <a16:creationId xmlns:a16="http://schemas.microsoft.com/office/drawing/2014/main" id="{53197BCE-3F45-4FCF-B1EC-354EA162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79" y="4900021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5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1A9C9-26C0-4D7B-A75D-03E217DF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5" y="1123075"/>
            <a:ext cx="7369930" cy="51938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381054" cy="2586394"/>
            <a:chOff x="8512774" y="1497369"/>
            <a:chExt cx="3381054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381054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전자결재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회사관리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조직관리 페이지 </a:t>
              </a:r>
              <a:r>
                <a:rPr lang="en-US" altLang="ko-KR" sz="160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home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화면 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EDCA9B-D3A5-4C88-8FD8-439D38D3E2B6}"/>
              </a:ext>
            </a:extLst>
          </p:cNvPr>
          <p:cNvGrpSpPr/>
          <p:nvPr/>
        </p:nvGrpSpPr>
        <p:grpSpPr>
          <a:xfrm>
            <a:off x="768935" y="1123075"/>
            <a:ext cx="7390643" cy="5319670"/>
            <a:chOff x="768935" y="1123075"/>
            <a:chExt cx="7390643" cy="53196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C412A-1F39-486C-8BBE-02720263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935" y="1123075"/>
              <a:ext cx="7390643" cy="5319670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4F571E-2BF9-438D-83CD-7F2726EC8B83}"/>
                </a:ext>
              </a:extLst>
            </p:cNvPr>
            <p:cNvSpPr/>
            <p:nvPr/>
          </p:nvSpPr>
          <p:spPr>
            <a:xfrm>
              <a:off x="6096000" y="6045911"/>
              <a:ext cx="453006" cy="222611"/>
            </a:xfrm>
            <a:prstGeom prst="roundRect">
              <a:avLst/>
            </a:prstGeom>
            <a:solidFill>
              <a:srgbClr val="415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저장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1672DC-B05F-4F80-897B-9F541114D5E8}"/>
                </a:ext>
              </a:extLst>
            </p:cNvPr>
            <p:cNvSpPr/>
            <p:nvPr/>
          </p:nvSpPr>
          <p:spPr>
            <a:xfrm>
              <a:off x="6642513" y="6043328"/>
              <a:ext cx="453006" cy="2226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취소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6A359-8429-4CE7-9F5B-00291A26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t="-76" b="76"/>
          <a:stretch/>
        </p:blipFill>
        <p:spPr>
          <a:xfrm>
            <a:off x="768936" y="1123075"/>
            <a:ext cx="7369930" cy="531967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E59AD7-4793-4878-961F-2AD8476158EE}"/>
              </a:ext>
            </a:extLst>
          </p:cNvPr>
          <p:cNvGrpSpPr/>
          <p:nvPr/>
        </p:nvGrpSpPr>
        <p:grpSpPr>
          <a:xfrm>
            <a:off x="638968" y="1075886"/>
            <a:ext cx="7786269" cy="5319670"/>
            <a:chOff x="638968" y="1075886"/>
            <a:chExt cx="7786269" cy="5319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038655-2C53-459D-8830-C2CF6DD72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968" y="1075886"/>
              <a:ext cx="7786269" cy="53196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0966BD-EEF5-4A84-B5B3-A0370E59C2CB}"/>
                </a:ext>
              </a:extLst>
            </p:cNvPr>
            <p:cNvSpPr/>
            <p:nvPr/>
          </p:nvSpPr>
          <p:spPr>
            <a:xfrm>
              <a:off x="2424418" y="1478682"/>
              <a:ext cx="5895159" cy="478725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021981" cy="2586394"/>
            <a:chOff x="8512774" y="1497369"/>
            <a:chExt cx="3021981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021981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작성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속 의견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리스트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순서에 따른</a:t>
              </a:r>
              <a:r>
                <a:rPr lang="ko-KR" altLang="en-US" sz="14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메일 발송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198F3F-F1EF-41BA-A5CF-A51D168CECC2}"/>
              </a:ext>
            </a:extLst>
          </p:cNvPr>
          <p:cNvGrpSpPr/>
          <p:nvPr/>
        </p:nvGrpSpPr>
        <p:grpSpPr>
          <a:xfrm>
            <a:off x="1122838" y="1034696"/>
            <a:ext cx="6898580" cy="5292681"/>
            <a:chOff x="1122838" y="1034696"/>
            <a:chExt cx="6898580" cy="52926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D17DC-6337-42C5-AA69-8243A8FE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838" y="1034696"/>
              <a:ext cx="6898580" cy="529268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843D52-0875-4DDE-BF89-C393599E71A5}"/>
                </a:ext>
              </a:extLst>
            </p:cNvPr>
            <p:cNvSpPr/>
            <p:nvPr/>
          </p:nvSpPr>
          <p:spPr>
            <a:xfrm>
              <a:off x="2922663" y="1410316"/>
              <a:ext cx="5037842" cy="419572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222A6-76B3-42A9-B658-61ADDDDF0F6E}"/>
              </a:ext>
            </a:extLst>
          </p:cNvPr>
          <p:cNvSpPr/>
          <p:nvPr/>
        </p:nvSpPr>
        <p:spPr>
          <a:xfrm>
            <a:off x="3474628" y="1988289"/>
            <a:ext cx="635899" cy="284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7AF3E4-78A3-4FBB-8066-693F148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06" y="1108789"/>
            <a:ext cx="7515662" cy="5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자유게시판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마이페이지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스케줄러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A0542-2D2E-A4B6-B018-DC14A5CDE5E1}"/>
              </a:ext>
            </a:extLst>
          </p:cNvPr>
          <p:cNvSpPr txBox="1"/>
          <p:nvPr/>
        </p:nvSpPr>
        <p:spPr>
          <a:xfrm>
            <a:off x="681486" y="1191274"/>
            <a:ext cx="8142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자유게시판내의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 Navigator(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페이지 표시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개선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마이 페이지내의 미처리 결재사항 출력기능 구현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적용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7182C-FF71-6A66-6414-190D3C01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2954449"/>
            <a:ext cx="5382526" cy="3134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BAFFB-3ABD-333F-A593-50C176AE5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34" y="2954449"/>
            <a:ext cx="5162974" cy="327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62945-263E-A7D9-38DE-812B6884FEFB}"/>
              </a:ext>
            </a:extLst>
          </p:cNvPr>
          <p:cNvSpPr txBox="1"/>
          <p:nvPr/>
        </p:nvSpPr>
        <p:spPr>
          <a:xfrm>
            <a:off x="681486" y="2725774"/>
            <a:ext cx="888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1]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1CC3B-0C56-E565-21F9-32F47EF5C45D}"/>
              </a:ext>
            </a:extLst>
          </p:cNvPr>
          <p:cNvSpPr txBox="1"/>
          <p:nvPr/>
        </p:nvSpPr>
        <p:spPr>
          <a:xfrm>
            <a:off x="6096000" y="2725774"/>
            <a:ext cx="888522" cy="2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2]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4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41921167-B382-4AC9-9AFB-5F5153570AA4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6C0EC-A189-4807-9C53-7B74D4611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5" t="28238" r="39587" b="32430"/>
          <a:stretch/>
        </p:blipFill>
        <p:spPr>
          <a:xfrm>
            <a:off x="1005213" y="2121146"/>
            <a:ext cx="2232660" cy="2792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F91043-1318-4B9C-8EBF-9BFFCEA53DCC}"/>
              </a:ext>
            </a:extLst>
          </p:cNvPr>
          <p:cNvGrpSpPr/>
          <p:nvPr/>
        </p:nvGrpSpPr>
        <p:grpSpPr>
          <a:xfrm>
            <a:off x="3393966" y="2227471"/>
            <a:ext cx="4220234" cy="2302380"/>
            <a:chOff x="3393966" y="2227471"/>
            <a:chExt cx="4220234" cy="23023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DB423D-148C-4BD6-B1A3-172F7069E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0" t="23884" r="24523" b="26963"/>
            <a:stretch/>
          </p:blipFill>
          <p:spPr>
            <a:xfrm>
              <a:off x="4052881" y="2227471"/>
              <a:ext cx="3561319" cy="2302380"/>
            </a:xfrm>
            <a:prstGeom prst="rect">
              <a:avLst/>
            </a:prstGeom>
          </p:spPr>
        </p:pic>
        <p:pic>
          <p:nvPicPr>
            <p:cNvPr id="2050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C01836B8-FC1D-479F-B1BD-20188D5D8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966" y="30718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2AEB3C-6F85-4D20-B461-6C97A5C26BC9}"/>
              </a:ext>
            </a:extLst>
          </p:cNvPr>
          <p:cNvGrpSpPr/>
          <p:nvPr/>
        </p:nvGrpSpPr>
        <p:grpSpPr>
          <a:xfrm>
            <a:off x="7673436" y="2353278"/>
            <a:ext cx="3478268" cy="2151444"/>
            <a:chOff x="7673436" y="2353278"/>
            <a:chExt cx="3478268" cy="21514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9319EB-3F32-4888-9EF2-0764DCE7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13" t="22815" r="26142" b="26667"/>
            <a:stretch/>
          </p:blipFill>
          <p:spPr>
            <a:xfrm>
              <a:off x="8256104" y="2353278"/>
              <a:ext cx="2895600" cy="21514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7BFEFC74-7404-4658-88CA-0B7D586F0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36" y="304358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7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0AAE85C4-BD50-4AEA-BF95-DCF3542C3CB3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4A463-E453-47D7-A831-05E53693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t="24784" r="14586" b="5890"/>
          <a:stretch/>
        </p:blipFill>
        <p:spPr>
          <a:xfrm>
            <a:off x="985521" y="2263175"/>
            <a:ext cx="3481643" cy="21228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8FFEB5-5FCE-44C4-8D20-992B87E17B8A}"/>
              </a:ext>
            </a:extLst>
          </p:cNvPr>
          <p:cNvGrpSpPr/>
          <p:nvPr/>
        </p:nvGrpSpPr>
        <p:grpSpPr>
          <a:xfrm>
            <a:off x="4960540" y="1463040"/>
            <a:ext cx="5865889" cy="4406674"/>
            <a:chOff x="4960540" y="1463040"/>
            <a:chExt cx="5865889" cy="44066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826918-B97B-44FB-8904-955B7CBA5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93" t="23883" r="25238" b="29579"/>
            <a:stretch/>
          </p:blipFill>
          <p:spPr>
            <a:xfrm>
              <a:off x="6283873" y="3574005"/>
              <a:ext cx="3759552" cy="22957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69800C-C639-40AD-AE26-CF9AD7CFA080}"/>
                </a:ext>
              </a:extLst>
            </p:cNvPr>
            <p:cNvGrpSpPr/>
            <p:nvPr/>
          </p:nvGrpSpPr>
          <p:grpSpPr>
            <a:xfrm>
              <a:off x="4960540" y="1463040"/>
              <a:ext cx="5865889" cy="2131549"/>
              <a:chOff x="4960540" y="1463040"/>
              <a:chExt cx="5865889" cy="213154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9BDAC79-E42E-499F-9803-446CA2220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5" t="22815" r="29918" b="26815"/>
              <a:stretch/>
            </p:blipFill>
            <p:spPr>
              <a:xfrm>
                <a:off x="5862319" y="1463040"/>
                <a:ext cx="2301330" cy="196596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793C180-7451-4853-93E4-0274F2010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83" t="25630" r="32235" b="34697"/>
              <a:stretch/>
            </p:blipFill>
            <p:spPr>
              <a:xfrm>
                <a:off x="8299711" y="1463040"/>
                <a:ext cx="2526718" cy="1965960"/>
              </a:xfrm>
              <a:prstGeom prst="rect">
                <a:avLst/>
              </a:prstGeom>
            </p:spPr>
          </p:pic>
          <p:pic>
            <p:nvPicPr>
              <p:cNvPr id="15" name="Picture 2" descr="https://cdn-icons-png.flaticon.com/512/556/556670.png">
                <a:extLst>
                  <a:ext uri="{FF2B5EF4-FFF2-40B4-BE49-F238E27FC236}">
                    <a16:creationId xmlns:a16="http://schemas.microsoft.com/office/drawing/2014/main" id="{7DFC5E49-94E7-402A-9AC0-951C7AF9C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0540" y="3054589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339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2110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및 담당업무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2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소개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시현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보완예정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예정 기능 및 수정 예정 항목 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진행도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프로젝트 진행도 및 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프로젝트 진행도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292739" y="1712123"/>
            <a:ext cx="1296000" cy="1296000"/>
            <a:chOff x="2622378" y="3207080"/>
            <a:chExt cx="1296000" cy="1296000"/>
          </a:xfrm>
          <a:effectLst/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" name="그룹 36"/>
          <p:cNvGrpSpPr/>
          <p:nvPr/>
        </p:nvGrpSpPr>
        <p:grpSpPr>
          <a:xfrm>
            <a:off x="1603261" y="1712123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83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5" y="4113083"/>
            <a:ext cx="1279492" cy="1279492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187254" y="2604641"/>
            <a:ext cx="6020834" cy="2376624"/>
          </a:xfrm>
          <a:prstGeom prst="wedgeRoundRectCallout">
            <a:avLst>
              <a:gd name="adj1" fmla="val -58010"/>
              <a:gd name="adj2" fmla="val -5052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C072-328A-4E6C-8017-2FB52A33273D}"/>
              </a:ext>
            </a:extLst>
          </p:cNvPr>
          <p:cNvSpPr txBox="1"/>
          <p:nvPr/>
        </p:nvSpPr>
        <p:spPr>
          <a:xfrm>
            <a:off x="3917238" y="3008123"/>
            <a:ext cx="4560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8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94A984-94BD-475F-AC6B-B338B56A900E}"/>
              </a:ext>
            </a:extLst>
          </p:cNvPr>
          <p:cNvGrpSpPr/>
          <p:nvPr/>
        </p:nvGrpSpPr>
        <p:grpSpPr>
          <a:xfrm>
            <a:off x="1764750" y="1445390"/>
            <a:ext cx="8662498" cy="2293345"/>
            <a:chOff x="2258864" y="1705450"/>
            <a:chExt cx="7590538" cy="20095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7344F55-4580-4E80-85CB-3CC0790D45F3}"/>
                </a:ext>
              </a:extLst>
            </p:cNvPr>
            <p:cNvGrpSpPr/>
            <p:nvPr/>
          </p:nvGrpSpPr>
          <p:grpSpPr>
            <a:xfrm>
              <a:off x="2258864" y="1820310"/>
              <a:ext cx="3474230" cy="1771631"/>
              <a:chOff x="1169759" y="2653068"/>
              <a:chExt cx="3474230" cy="1771631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9C27E1BF-38DE-4658-A76A-59EF7C25FCE9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6BF53E8-8554-4802-B3DC-F3665797B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C686764-2086-48F5-A3F1-EB519B9E4B09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원호 63">
                <a:extLst>
                  <a:ext uri="{FF2B5EF4-FFF2-40B4-BE49-F238E27FC236}">
                    <a16:creationId xmlns:a16="http://schemas.microsoft.com/office/drawing/2014/main" id="{19776B23-BB51-4641-9D94-8BBE29877A88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79D258B-51A1-4CE8-821C-311302BE8A70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원호 65">
                <a:extLst>
                  <a:ext uri="{FF2B5EF4-FFF2-40B4-BE49-F238E27FC236}">
                    <a16:creationId xmlns:a16="http://schemas.microsoft.com/office/drawing/2014/main" id="{B9E9B056-561F-4F21-A2A6-3675BBB83734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FD3BC0F-7B69-4907-BA66-2918E400662C}"/>
                  </a:ext>
                </a:extLst>
              </p:cNvPr>
              <p:cNvCxnSpPr>
                <a:cxnSpLocks/>
                <a:stCxn id="66" idx="0"/>
                <a:endCxn id="68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2742BF75-F747-4F53-97C3-42FE00FD0F8D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AFADA279-60DB-42AC-A91A-83EA5A1D2B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06E40C5-6B7A-4000-B210-789661DBE636}"/>
                </a:ext>
              </a:extLst>
            </p:cNvPr>
            <p:cNvGrpSpPr/>
            <p:nvPr/>
          </p:nvGrpSpPr>
          <p:grpSpPr>
            <a:xfrm>
              <a:off x="4259115" y="1816470"/>
              <a:ext cx="3329767" cy="1771631"/>
              <a:chOff x="3170010" y="2649228"/>
              <a:chExt cx="3329767" cy="177163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648973A-85AF-4BBE-875F-1085168AA989}"/>
                  </a:ext>
                </a:extLst>
              </p:cNvPr>
              <p:cNvCxnSpPr>
                <a:cxnSpLocks/>
                <a:endCxn id="72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21B49F79-A55D-4BDA-A6E3-F2F117DAED44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9CE774A-D533-4BDE-95F5-915B3DB06C79}"/>
                  </a:ext>
                </a:extLst>
              </p:cNvPr>
              <p:cNvCxnSpPr>
                <a:cxnSpLocks/>
                <a:stCxn id="72" idx="0"/>
                <a:endCxn id="74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21252A63-EF7F-4DB1-A959-6F73606418C4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C590088C-9573-4506-9AD5-E45BA9E4E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5D6F05F-495A-4C52-8718-D59E9103BA39}"/>
                </a:ext>
              </a:extLst>
            </p:cNvPr>
            <p:cNvGrpSpPr/>
            <p:nvPr/>
          </p:nvGrpSpPr>
          <p:grpSpPr>
            <a:xfrm>
              <a:off x="6251157" y="1808790"/>
              <a:ext cx="2144713" cy="1771631"/>
              <a:chOff x="6997755" y="2075490"/>
              <a:chExt cx="2144713" cy="1771631"/>
            </a:xfrm>
          </p:grpSpPr>
          <p:sp>
            <p:nvSpPr>
              <p:cNvPr id="83" name="원호 82">
                <a:extLst>
                  <a:ext uri="{FF2B5EF4-FFF2-40B4-BE49-F238E27FC236}">
                    <a16:creationId xmlns:a16="http://schemas.microsoft.com/office/drawing/2014/main" id="{DD927982-EAE6-43AE-9146-7C4FBD7C9BA5}"/>
                  </a:ext>
                </a:extLst>
              </p:cNvPr>
              <p:cNvSpPr/>
              <p:nvPr/>
            </p:nvSpPr>
            <p:spPr>
              <a:xfrm rot="16200000">
                <a:off x="8853543" y="2075490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A02BF967-C6E3-49CB-BB83-37D1946414D1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V="1">
                <a:off x="6997755" y="3846279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727AFADE-F128-48E9-9379-386FB6210E5C}"/>
                  </a:ext>
                </a:extLst>
              </p:cNvPr>
              <p:cNvSpPr/>
              <p:nvPr/>
            </p:nvSpPr>
            <p:spPr>
              <a:xfrm rot="5400000">
                <a:off x="8312952" y="3557484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AF63CB3-0FDA-4DEC-A39C-CD3557B1A6DF}"/>
                  </a:ext>
                </a:extLst>
              </p:cNvPr>
              <p:cNvCxnSpPr>
                <a:cxnSpLocks/>
                <a:stCxn id="85" idx="0"/>
                <a:endCxn id="83" idx="0"/>
              </p:cNvCxnSpPr>
              <p:nvPr/>
            </p:nvCxnSpPr>
            <p:spPr>
              <a:xfrm flipV="1">
                <a:off x="8599217" y="2201722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3E2C5F-CF4E-4F15-B6D2-C69B634F31AF}"/>
                </a:ext>
              </a:extLst>
            </p:cNvPr>
            <p:cNvSpPr/>
            <p:nvPr/>
          </p:nvSpPr>
          <p:spPr>
            <a:xfrm>
              <a:off x="2310214" y="2127251"/>
              <a:ext cx="1638656" cy="114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조장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결재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기타 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Github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2191C0-2FE6-4D68-B427-9219B942D09D}"/>
                </a:ext>
              </a:extLst>
            </p:cNvPr>
            <p:cNvSpPr/>
            <p:nvPr/>
          </p:nvSpPr>
          <p:spPr>
            <a:xfrm>
              <a:off x="4203107" y="2127251"/>
              <a:ext cx="1638656" cy="1309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로그인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자유게시판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스케줄러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99D35A8-F1AE-4B8C-B60D-A8685B27DC20}"/>
                </a:ext>
              </a:extLst>
            </p:cNvPr>
            <p:cNvSpPr/>
            <p:nvPr/>
          </p:nvSpPr>
          <p:spPr>
            <a:xfrm>
              <a:off x="6096000" y="2127251"/>
              <a:ext cx="1638656" cy="975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105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이메일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근태관리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Oracle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관리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F8A4880-500A-410D-920F-B767F39E7ECF}"/>
                </a:ext>
              </a:extLst>
            </p:cNvPr>
            <p:cNvSpPr/>
            <p:nvPr/>
          </p:nvSpPr>
          <p:spPr>
            <a:xfrm>
              <a:off x="7988893" y="2127251"/>
              <a:ext cx="1638656" cy="776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78B8A826-54E9-48D2-8585-811878DD4DBC}"/>
                </a:ext>
              </a:extLst>
            </p:cNvPr>
            <p:cNvSpPr/>
            <p:nvPr/>
          </p:nvSpPr>
          <p:spPr>
            <a:xfrm>
              <a:off x="3483505" y="1705450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1DD71C3-5771-4132-A267-4AB7FB7D742E}"/>
                </a:ext>
              </a:extLst>
            </p:cNvPr>
            <p:cNvSpPr/>
            <p:nvPr/>
          </p:nvSpPr>
          <p:spPr>
            <a:xfrm>
              <a:off x="4188448" y="345951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C13FFB-10E9-45E6-8695-F91733EFCCFB}"/>
                </a:ext>
              </a:extLst>
            </p:cNvPr>
            <p:cNvSpPr/>
            <p:nvPr/>
          </p:nvSpPr>
          <p:spPr>
            <a:xfrm>
              <a:off x="6122804" y="344415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F47ABED-DF4D-4B99-8B46-F63C1E6F16A3}"/>
                </a:ext>
              </a:extLst>
            </p:cNvPr>
            <p:cNvGrpSpPr/>
            <p:nvPr/>
          </p:nvGrpSpPr>
          <p:grpSpPr>
            <a:xfrm rot="10800000">
              <a:off x="8251407" y="1808790"/>
              <a:ext cx="1597995" cy="1762838"/>
              <a:chOff x="10625816" y="4555975"/>
              <a:chExt cx="1597995" cy="1762838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4AD0CFFC-49DC-44A9-831B-818D9DE3D53E}"/>
                  </a:ext>
                </a:extLst>
              </p:cNvPr>
              <p:cNvSpPr/>
              <p:nvPr/>
            </p:nvSpPr>
            <p:spPr>
              <a:xfrm rot="16200000">
                <a:off x="10625817" y="4555975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402F861-D4B5-41EA-A154-4ACF1E383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4556724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25BCFF8-01AB-452B-8739-97B43AD2AB30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10625818" y="4700438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651D4D6C-5B55-4283-8F9B-34BE6549E7A4}"/>
                  </a:ext>
                </a:extLst>
              </p:cNvPr>
              <p:cNvSpPr/>
              <p:nvPr/>
            </p:nvSpPr>
            <p:spPr>
              <a:xfrm rot="10800000">
                <a:off x="10625816" y="6029177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17806D59-9CBD-4CE7-B2F4-679DBE7F6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6317971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5F7D08B-AD83-4155-9E12-2D65E25F5CF7}"/>
                </a:ext>
              </a:extLst>
            </p:cNvPr>
            <p:cNvSpPr/>
            <p:nvPr/>
          </p:nvSpPr>
          <p:spPr>
            <a:xfrm>
              <a:off x="8376469" y="3436478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C663ED-E6B6-4367-B024-4EBA41C5ADC2}"/>
              </a:ext>
            </a:extLst>
          </p:cNvPr>
          <p:cNvSpPr/>
          <p:nvPr/>
        </p:nvSpPr>
        <p:spPr>
          <a:xfrm>
            <a:off x="1799604" y="4982152"/>
            <a:ext cx="859279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조에서 시작된 이름으로 무엇이든 출력할 수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기능을 출력할 수 있는 만능 팀이라는 뜻입니다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활용도가 무궁무진한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정보를 흡수하여 활용하는 개발자가 되는 것이 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목표입니다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104" name="모서리가 둥근 직사각형 84">
            <a:extLst>
              <a:ext uri="{FF2B5EF4-FFF2-40B4-BE49-F238E27FC236}">
                <a16:creationId xmlns:a16="http://schemas.microsoft.com/office/drawing/2014/main" id="{542F1C3C-792D-4E5A-8213-4A7C34421845}"/>
              </a:ext>
            </a:extLst>
          </p:cNvPr>
          <p:cNvSpPr/>
          <p:nvPr/>
        </p:nvSpPr>
        <p:spPr>
          <a:xfrm>
            <a:off x="5290566" y="4311177"/>
            <a:ext cx="1610868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팀명</a:t>
            </a:r>
            <a:r>
              <a:rPr lang="ko-KR" altLang="en-US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A4</a:t>
            </a:r>
          </a:p>
        </p:txBody>
      </p: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1507" y="3973137"/>
            <a:ext cx="388964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주제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쉽게 할 수 있는 그룹웨어 웹 사이트입니다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31507" y="1826271"/>
            <a:ext cx="3889649" cy="137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</a:p>
          <a:p>
            <a:pPr>
              <a:lnSpc>
                <a:spcPct val="150000"/>
              </a:lnSpc>
            </a:pPr>
            <a:r>
              <a:rPr lang="ja-JP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玄人（くろうと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ja-JP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939956" y="188432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839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3775" y="1866485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Check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14416" y="3956908"/>
            <a:ext cx="402276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</a:t>
            </a:r>
            <a:r>
              <a:rPr lang="ko-KR" altLang="en-US" sz="1400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및 목표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|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414416" y="1832347"/>
            <a:ext cx="3889649" cy="11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배경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KUROWARE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제작했습니다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3074236" y="2072939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B681D02-6998-4E0A-91F6-CF146EB0C7C6}"/>
              </a:ext>
            </a:extLst>
          </p:cNvPr>
          <p:cNvCxnSpPr>
            <a:cxnSpLocks/>
          </p:cNvCxnSpPr>
          <p:nvPr/>
        </p:nvCxnSpPr>
        <p:spPr>
          <a:xfrm>
            <a:off x="7255711" y="2081596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진행도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</a:t>
            </a: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project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progress.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AF9935-AE40-417C-9925-2D4AF156B6D1}"/>
              </a:ext>
            </a:extLst>
          </p:cNvPr>
          <p:cNvGrpSpPr/>
          <p:nvPr/>
        </p:nvGrpSpPr>
        <p:grpSpPr>
          <a:xfrm>
            <a:off x="1409060" y="1036114"/>
            <a:ext cx="4268351" cy="5111438"/>
            <a:chOff x="1108633" y="1044503"/>
            <a:chExt cx="4268351" cy="51114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F2A544-7064-47E2-9BA5-75E1094E18CE}"/>
                </a:ext>
              </a:extLst>
            </p:cNvPr>
            <p:cNvGrpSpPr/>
            <p:nvPr/>
          </p:nvGrpSpPr>
          <p:grpSpPr>
            <a:xfrm>
              <a:off x="110863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93AA51-E849-4F2E-B367-64E1460DDD79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53" name="원호 52">
                  <a:extLst>
                    <a:ext uri="{FF2B5EF4-FFF2-40B4-BE49-F238E27FC236}">
                      <a16:creationId xmlns:a16="http://schemas.microsoft.com/office/drawing/2014/main" id="{3642FAD1-0D9F-4FE7-801E-CF4548A9940B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0751933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B294072-EE6A-4573-BE2E-2FE212F6D442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913D2E-2254-4E1F-9A86-E549F76F3652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36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75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40F7783-BDCE-405B-8CFD-AE9374BE8546}"/>
                </a:ext>
              </a:extLst>
            </p:cNvPr>
            <p:cNvGrpSpPr/>
            <p:nvPr/>
          </p:nvGrpSpPr>
          <p:grpSpPr>
            <a:xfrm>
              <a:off x="336618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C570954A-AD9D-49D4-ACA7-B954EC7B5EB0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62" name="원호 161">
                  <a:extLst>
                    <a:ext uri="{FF2B5EF4-FFF2-40B4-BE49-F238E27FC236}">
                      <a16:creationId xmlns:a16="http://schemas.microsoft.com/office/drawing/2014/main" id="{DD17E793-B3E6-43B7-9ECE-8706405ED626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5217266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69BE463A-ADB0-4256-BEC9-C0BCEDD18810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C66A30C-BB43-48DE-9981-17DD31871AA0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47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95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  <a:p>
                <a:pPr algn="ctr"/>
                <a:endPara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D3DE5A8-0EFA-448F-B797-3715808C3C70}"/>
                </a:ext>
              </a:extLst>
            </p:cNvPr>
            <p:cNvSpPr/>
            <p:nvPr/>
          </p:nvSpPr>
          <p:spPr>
            <a:xfrm>
              <a:off x="3435140" y="2541374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573594C-DFE4-47C4-AFFA-FC5220C3E91A}"/>
                </a:ext>
              </a:extLst>
            </p:cNvPr>
            <p:cNvSpPr/>
            <p:nvPr/>
          </p:nvSpPr>
          <p:spPr>
            <a:xfrm>
              <a:off x="1136539" y="2541374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4BC0B4-788D-47F1-B515-B837F51DB224}"/>
                </a:ext>
              </a:extLst>
            </p:cNvPr>
            <p:cNvGrpSpPr/>
            <p:nvPr/>
          </p:nvGrpSpPr>
          <p:grpSpPr>
            <a:xfrm>
              <a:off x="1108633" y="4138647"/>
              <a:ext cx="4268351" cy="2017294"/>
              <a:chOff x="6219373" y="1617937"/>
              <a:chExt cx="4268351" cy="201729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0F2A7A8-30F0-4DE1-A0C1-4747C4DC0F6F}"/>
                  </a:ext>
                </a:extLst>
              </p:cNvPr>
              <p:cNvGrpSpPr/>
              <p:nvPr/>
            </p:nvGrpSpPr>
            <p:grpSpPr>
              <a:xfrm>
                <a:off x="8476924" y="1617937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0F5EF7C-B474-48CD-89B2-634036F24B1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76" name="원호 75">
                    <a:extLst>
                      <a:ext uri="{FF2B5EF4-FFF2-40B4-BE49-F238E27FC236}">
                        <a16:creationId xmlns:a16="http://schemas.microsoft.com/office/drawing/2014/main" id="{33344000-C292-4B5D-9407-AD58C864CB4B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5914132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C2871563-6D88-4283-AB1B-82089AE423E9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FEA4A2-9709-4362-8DC2-4BA2FBE19E07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51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312A11F-5D07-4D74-8197-2D4AEAFCF8B5}"/>
                  </a:ext>
                </a:extLst>
              </p:cNvPr>
              <p:cNvGrpSpPr/>
              <p:nvPr/>
            </p:nvGrpSpPr>
            <p:grpSpPr>
              <a:xfrm>
                <a:off x="6219373" y="1624431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EB2A5EE3-FBA9-4E83-97FB-D7A7D9265CB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167" name="원호 166">
                    <a:extLst>
                      <a:ext uri="{FF2B5EF4-FFF2-40B4-BE49-F238E27FC236}">
                        <a16:creationId xmlns:a16="http://schemas.microsoft.com/office/drawing/2014/main" id="{9B218B9E-E4C4-4A98-A0A4-C5A452438598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5914132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168" name="타원 167">
                    <a:extLst>
                      <a:ext uri="{FF2B5EF4-FFF2-40B4-BE49-F238E27FC236}">
                        <a16:creationId xmlns:a16="http://schemas.microsoft.com/office/drawing/2014/main" id="{76D71125-1687-41F8-8B10-7900F0FFCCAD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234E30E-E453-4077-9EBD-8508DE660B4F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51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B32F152-66E3-4E87-8117-404236BA9D2A}"/>
                  </a:ext>
                </a:extLst>
              </p:cNvPr>
              <p:cNvSpPr/>
              <p:nvPr/>
            </p:nvSpPr>
            <p:spPr>
              <a:xfrm>
                <a:off x="6289324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홍윤혜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EE25068-654F-4842-A5F9-FC83374A1C4B}"/>
                  </a:ext>
                </a:extLst>
              </p:cNvPr>
              <p:cNvSpPr/>
              <p:nvPr/>
            </p:nvSpPr>
            <p:spPr>
              <a:xfrm>
                <a:off x="8499428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황정우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73" name="모서리가 둥근 직사각형 84">
              <a:extLst>
                <a:ext uri="{FF2B5EF4-FFF2-40B4-BE49-F238E27FC236}">
                  <a16:creationId xmlns:a16="http://schemas.microsoft.com/office/drawing/2014/main" id="{BF3E6B58-1D78-48A3-BC7E-EE7E600FDC58}"/>
                </a:ext>
              </a:extLst>
            </p:cNvPr>
            <p:cNvSpPr/>
            <p:nvPr/>
          </p:nvSpPr>
          <p:spPr>
            <a:xfrm>
              <a:off x="2437375" y="1044503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조원별</a:t>
              </a:r>
              <a:r>
                <a:rPr lang="ko-KR" altLang="en-US" sz="12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진행도</a:t>
              </a:r>
              <a:endParaRPr lang="en-US" altLang="ko-KR" sz="1200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835AC1-7198-481B-B022-B6CB8CCA3DA5}"/>
              </a:ext>
            </a:extLst>
          </p:cNvPr>
          <p:cNvGrpSpPr/>
          <p:nvPr/>
        </p:nvGrpSpPr>
        <p:grpSpPr>
          <a:xfrm>
            <a:off x="7531956" y="1037568"/>
            <a:ext cx="2813006" cy="4542551"/>
            <a:chOff x="7861280" y="1044503"/>
            <a:chExt cx="2813006" cy="4542551"/>
          </a:xfrm>
        </p:grpSpPr>
        <p:sp>
          <p:nvSpPr>
            <p:cNvPr id="174" name="모서리가 둥근 직사각형 84">
              <a:extLst>
                <a:ext uri="{FF2B5EF4-FFF2-40B4-BE49-F238E27FC236}">
                  <a16:creationId xmlns:a16="http://schemas.microsoft.com/office/drawing/2014/main" id="{C11F9909-4789-4766-A095-9A22504FE373}"/>
                </a:ext>
              </a:extLst>
            </p:cNvPr>
            <p:cNvSpPr/>
            <p:nvPr/>
          </p:nvSpPr>
          <p:spPr>
            <a:xfrm>
              <a:off x="8043628" y="1044503"/>
              <a:ext cx="2367663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 프로젝트 전체 진행도</a:t>
              </a:r>
              <a:endParaRPr lang="en-US" altLang="ko-KR" sz="1200" b="1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D320309-223E-4022-85CC-923E37611961}"/>
                </a:ext>
              </a:extLst>
            </p:cNvPr>
            <p:cNvSpPr/>
            <p:nvPr/>
          </p:nvSpPr>
          <p:spPr>
            <a:xfrm>
              <a:off x="7861280" y="4159419"/>
              <a:ext cx="2813006" cy="1427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▶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100%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향한 전략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미구현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기능 축소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통일 적용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중복 코드 활용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7F1ACD26-7591-40C8-913F-E5DF5C83D533}"/>
                </a:ext>
              </a:extLst>
            </p:cNvPr>
            <p:cNvGrpSpPr/>
            <p:nvPr/>
          </p:nvGrpSpPr>
          <p:grpSpPr>
            <a:xfrm>
              <a:off x="8251209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3A57125A-64AA-42B0-A7F1-7E24DF1A2921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84" name="원호 183">
                  <a:extLst>
                    <a:ext uri="{FF2B5EF4-FFF2-40B4-BE49-F238E27FC236}">
                      <a16:creationId xmlns:a16="http://schemas.microsoft.com/office/drawing/2014/main" id="{3C91D73D-6E6E-44DE-A68D-D1551B50D5EF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1994405"/>
                  </a:avLst>
                </a:prstGeom>
                <a:noFill/>
                <a:ln w="22225" cap="rnd">
                  <a:solidFill>
                    <a:srgbClr val="779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9E0C07F5-0BB8-4EFE-8DB3-145215EE0A3F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7C04244-D08D-4B5E-A046-315B9CCACE88}"/>
                  </a:ext>
                </a:extLst>
              </p:cNvPr>
              <p:cNvSpPr txBox="1"/>
              <p:nvPr/>
            </p:nvSpPr>
            <p:spPr>
              <a:xfrm>
                <a:off x="9407455" y="2777808"/>
                <a:ext cx="945001" cy="45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80</a:t>
                </a:r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07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ED4D5D-B07C-4996-822F-6BF2144F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5" y="1094177"/>
            <a:ext cx="10909149" cy="5365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8B9750-9466-4892-8D5C-5BC828A2DCF9}"/>
              </a:ext>
            </a:extLst>
          </p:cNvPr>
          <p:cNvSpPr txBox="1"/>
          <p:nvPr/>
        </p:nvSpPr>
        <p:spPr>
          <a:xfrm>
            <a:off x="641425" y="597874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메인 페이지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15228E-8036-4A0F-8D4D-A966B8D34F89}"/>
              </a:ext>
            </a:extLst>
          </p:cNvPr>
          <p:cNvGrpSpPr/>
          <p:nvPr/>
        </p:nvGrpSpPr>
        <p:grpSpPr>
          <a:xfrm>
            <a:off x="419004" y="1094177"/>
            <a:ext cx="11131570" cy="5371055"/>
            <a:chOff x="419004" y="1094177"/>
            <a:chExt cx="11131570" cy="537105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24EE89-0A29-4EB4-B3A3-5859A79D2B22}"/>
                </a:ext>
              </a:extLst>
            </p:cNvPr>
            <p:cNvGrpSpPr/>
            <p:nvPr/>
          </p:nvGrpSpPr>
          <p:grpSpPr>
            <a:xfrm>
              <a:off x="509434" y="1094177"/>
              <a:ext cx="11041140" cy="5371055"/>
              <a:chOff x="509434" y="1094177"/>
              <a:chExt cx="11041140" cy="537105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9E1C548-8A2B-4466-AFBC-355B70006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34" y="1094177"/>
                <a:ext cx="11041140" cy="537105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0B503A-759A-4A5D-BCC2-674CDEA63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253" y="1094177"/>
                <a:ext cx="5600366" cy="536534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B911E7B-48E1-4C79-A006-BAACF6119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02"/>
              <a:stretch/>
            </p:blipFill>
            <p:spPr>
              <a:xfrm>
                <a:off x="6446857" y="1097328"/>
                <a:ext cx="5079509" cy="536383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BA0E95-F583-4C91-BACA-DAD382088226}"/>
                </a:ext>
              </a:extLst>
            </p:cNvPr>
            <p:cNvSpPr txBox="1"/>
            <p:nvPr/>
          </p:nvSpPr>
          <p:spPr>
            <a:xfrm>
              <a:off x="419004" y="598023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 관리 페이지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EA8D7F-82BC-4CCA-A474-68A8E7C1822D}"/>
              </a:ext>
            </a:extLst>
          </p:cNvPr>
          <p:cNvGrpSpPr/>
          <p:nvPr/>
        </p:nvGrpSpPr>
        <p:grpSpPr>
          <a:xfrm>
            <a:off x="419004" y="1061968"/>
            <a:ext cx="11128141" cy="5400115"/>
            <a:chOff x="419004" y="1061968"/>
            <a:chExt cx="11128141" cy="54001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9E7279-E597-4CD1-98BC-6EB94BCAB6B2}"/>
                </a:ext>
              </a:extLst>
            </p:cNvPr>
            <p:cNvGrpSpPr/>
            <p:nvPr/>
          </p:nvGrpSpPr>
          <p:grpSpPr>
            <a:xfrm>
              <a:off x="419004" y="1061968"/>
              <a:ext cx="11107362" cy="5385913"/>
              <a:chOff x="1043077" y="1053479"/>
              <a:chExt cx="11107362" cy="53859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F1BFA4-2518-4875-8350-B701E678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077" y="1053479"/>
                <a:ext cx="11107362" cy="538591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C135E5-16A7-4642-9238-D8088B2ED9F3}"/>
                  </a:ext>
                </a:extLst>
              </p:cNvPr>
              <p:cNvSpPr txBox="1"/>
              <p:nvPr/>
            </p:nvSpPr>
            <p:spPr>
              <a:xfrm>
                <a:off x="1063857" y="5978745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6F9FF"/>
                    </a:solidFill>
                    <a:highlight>
                      <a:srgbClr val="EF7398"/>
                    </a:highlight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조직 관리 페이지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05D577-DBEF-4040-9F4B-A7A5F06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9409"/>
            <a:stretch/>
          </p:blipFill>
          <p:spPr>
            <a:xfrm>
              <a:off x="3100692" y="1061968"/>
              <a:ext cx="4428154" cy="54001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F40E5BD-51AE-4170-A9F0-7BE894FA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51008"/>
            <a:stretch/>
          </p:blipFill>
          <p:spPr>
            <a:xfrm>
              <a:off x="6137786" y="1061968"/>
              <a:ext cx="5409359" cy="538393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515110-27A7-46A0-8A41-99F6BF288DA0}"/>
              </a:ext>
            </a:extLst>
          </p:cNvPr>
          <p:cNvGrpSpPr/>
          <p:nvPr/>
        </p:nvGrpSpPr>
        <p:grpSpPr>
          <a:xfrm>
            <a:off x="499256" y="1061968"/>
            <a:ext cx="11061496" cy="5386718"/>
            <a:chOff x="2237851" y="1061968"/>
            <a:chExt cx="11061496" cy="538671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C6A769B-0F94-4787-88EF-3BCE80DE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7851" y="1061968"/>
              <a:ext cx="11061496" cy="53867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60D22-819B-40E8-933E-066875F31359}"/>
                </a:ext>
              </a:extLst>
            </p:cNvPr>
            <p:cNvSpPr txBox="1"/>
            <p:nvPr/>
          </p:nvSpPr>
          <p:spPr>
            <a:xfrm>
              <a:off x="2327855" y="598930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페이지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41415C-36E2-49B7-B522-E89CAB3DDCDD}"/>
              </a:ext>
            </a:extLst>
          </p:cNvPr>
          <p:cNvGrpSpPr/>
          <p:nvPr/>
        </p:nvGrpSpPr>
        <p:grpSpPr>
          <a:xfrm>
            <a:off x="453747" y="1072161"/>
            <a:ext cx="11132610" cy="5509095"/>
            <a:chOff x="453747" y="1072161"/>
            <a:chExt cx="11132610" cy="55090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7C4C4E-E7ED-4A46-B2A4-889BC289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747" y="1072161"/>
              <a:ext cx="11104988" cy="550863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31A9C4C-8482-4E74-ADD2-90AC040C2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3253"/>
            <a:stretch/>
          </p:blipFill>
          <p:spPr>
            <a:xfrm>
              <a:off x="481005" y="3229761"/>
              <a:ext cx="11105352" cy="33514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B4E96-5BE4-414B-B59E-1140C4A644E9}"/>
                </a:ext>
              </a:extLst>
            </p:cNvPr>
            <p:cNvSpPr txBox="1"/>
            <p:nvPr/>
          </p:nvSpPr>
          <p:spPr>
            <a:xfrm>
              <a:off x="617052" y="5964430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397192-B259-4421-9F56-1F665253199B}"/>
              </a:ext>
            </a:extLst>
          </p:cNvPr>
          <p:cNvGrpSpPr/>
          <p:nvPr/>
        </p:nvGrpSpPr>
        <p:grpSpPr>
          <a:xfrm>
            <a:off x="706073" y="1038582"/>
            <a:ext cx="10779854" cy="5284910"/>
            <a:chOff x="706073" y="1038582"/>
            <a:chExt cx="10779854" cy="528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793A9A-CE46-4DBC-865C-EBEFDE9F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073" y="1038582"/>
              <a:ext cx="10779854" cy="52849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5AF7DD-5E6B-4917-BF8C-C453F416E0CB}"/>
                </a:ext>
              </a:extLst>
            </p:cNvPr>
            <p:cNvSpPr txBox="1"/>
            <p:nvPr/>
          </p:nvSpPr>
          <p:spPr>
            <a:xfrm>
              <a:off x="785655" y="5819418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메인 페이지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B67A2F-13A5-4996-A540-F67640E4EB50}"/>
              </a:ext>
            </a:extLst>
          </p:cNvPr>
          <p:cNvGrpSpPr/>
          <p:nvPr/>
        </p:nvGrpSpPr>
        <p:grpSpPr>
          <a:xfrm>
            <a:off x="706073" y="1038582"/>
            <a:ext cx="10605836" cy="5221851"/>
            <a:chOff x="1697375" y="1038582"/>
            <a:chExt cx="10605836" cy="52218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87171-3C4C-4ED4-A307-B54DCDF2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375" y="1038582"/>
              <a:ext cx="10605836" cy="522185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28795A-0C7D-4817-95B6-7EEF8CB56CD4}"/>
                </a:ext>
              </a:extLst>
            </p:cNvPr>
            <p:cNvSpPr txBox="1"/>
            <p:nvPr/>
          </p:nvSpPr>
          <p:spPr>
            <a:xfrm>
              <a:off x="1776957" y="581799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기안 작성 페이지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B3FC-12AF-4D70-8BF6-E7B5C0E1F192}"/>
              </a:ext>
            </a:extLst>
          </p:cNvPr>
          <p:cNvGrpSpPr/>
          <p:nvPr/>
        </p:nvGrpSpPr>
        <p:grpSpPr>
          <a:xfrm>
            <a:off x="602514" y="1038582"/>
            <a:ext cx="10883413" cy="5305664"/>
            <a:chOff x="2350092" y="1038582"/>
            <a:chExt cx="10883413" cy="5305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EC4C00-E070-4C23-972E-A9D213EF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092" y="1038582"/>
              <a:ext cx="10883413" cy="53056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757971-9F27-4570-8691-CE7175DE96E5}"/>
                </a:ext>
              </a:extLst>
            </p:cNvPr>
            <p:cNvSpPr txBox="1"/>
            <p:nvPr/>
          </p:nvSpPr>
          <p:spPr>
            <a:xfrm>
              <a:off x="2429674" y="5816572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결재선 선택 </a:t>
              </a:r>
              <a:r>
                <a:rPr lang="ko-KR" altLang="en-US" dirty="0" err="1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모달</a:t>
              </a:r>
              <a:endPara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3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로그인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82E86-E93B-B5BA-87B3-3097B21F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04" y="1404314"/>
            <a:ext cx="3229426" cy="378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C1D0B-8295-13C1-1F04-94E09383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14" y="1404313"/>
            <a:ext cx="3286584" cy="37819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AC0585-30A6-68EE-8B93-B1A32E379CE5}"/>
              </a:ext>
            </a:extLst>
          </p:cNvPr>
          <p:cNvSpPr/>
          <p:nvPr/>
        </p:nvSpPr>
        <p:spPr>
          <a:xfrm>
            <a:off x="5463330" y="3295291"/>
            <a:ext cx="1342911" cy="3857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14:cNvPr>
              <p14:cNvContentPartPr/>
              <p14:nvPr/>
            </p14:nvContentPartPr>
            <p14:xfrm>
              <a:off x="1448864" y="585978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224" y="5773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9D0DB2-869E-6BF8-80FE-ED75B41633DD}"/>
              </a:ext>
            </a:extLst>
          </p:cNvPr>
          <p:cNvSpPr txBox="1"/>
          <p:nvPr/>
        </p:nvSpPr>
        <p:spPr>
          <a:xfrm>
            <a:off x="2294626" y="5438303"/>
            <a:ext cx="81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정확한 아이디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비밀번호 입력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로그인 이후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메인페이지로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이동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계정찾기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입력한 이름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전화번호와 일치하는 아이디 출력 및 비밀번호 재설정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921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자유게시판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29072-6002-46F4-2582-77DC2A9D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2" y="1142496"/>
            <a:ext cx="11479106" cy="39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A33E1-04D9-49FC-A196-7B8F946E23C8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게시판 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게시글 내 댓글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사원의 회사코드와 일치하는 게시글만 게시글 목록으로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94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658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51</cp:revision>
  <dcterms:created xsi:type="dcterms:W3CDTF">2021-10-12T06:04:13Z</dcterms:created>
  <dcterms:modified xsi:type="dcterms:W3CDTF">2022-09-28T18:45:04Z</dcterms:modified>
</cp:coreProperties>
</file>